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ink/ink5.xml" ContentType="application/inkml+xml"/>
  <Override PartName="/ppt/ink/ink6.xml" ContentType="application/inkml+xml"/>
  <Override PartName="/ppt/notesSlides/notesSlide3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2.xml" ContentType="application/vnd.openxmlformats-officedocument.presentationml.notesSlide+xml"/>
  <Override PartName="/ppt/ink/ink11.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36"/>
  </p:notesMasterIdLst>
  <p:handoutMasterIdLst>
    <p:handoutMasterId r:id="rId37"/>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590" r:id="rId30"/>
    <p:sldId id="603" r:id="rId31"/>
    <p:sldId id="601" r:id="rId32"/>
    <p:sldId id="600" r:id="rId33"/>
    <p:sldId id="604" r:id="rId34"/>
    <p:sldId id="602" r:id="rId35"/>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2" autoAdjust="0"/>
    <p:restoredTop sz="96450" autoAdjust="0"/>
  </p:normalViewPr>
  <p:slideViewPr>
    <p:cSldViewPr snapToGrid="0" showGuides="1">
      <p:cViewPr varScale="1">
        <p:scale>
          <a:sx n="107" d="100"/>
          <a:sy n="107" d="100"/>
        </p:scale>
        <p:origin x="774" y="7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7">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4">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1">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1">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1">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5">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2">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2">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8">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5">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8:21.9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28381 1669 548 0,'-3'0'69'0,"3"0"-50"0,0 0 30 16,0 0-1-16,0 0-11 16,0 0-23-16,0 0 9 15,0 0-12-15,0 0-4 16,0 0-4-16,0 0-3 16,0 0-4-16,0 0-72 15,0 0-77-15,7 0 19 16,-1 0 18-16,0 0-37 0,-3 0 105 15,-3 0 29 1,0 0 19-16,0 0 7 0,2 0 25 16,-1-2 51-16,-1 1 9 15,3 0-10-15,0-2 2 16,1 0-9-16,1 1-14 16,4-3-11-16,7 0-26 15,4 0-17-15,7 0-5 16,3-2 0-16,1 1-2 15,-3 2 3-15,-4 1 0 16,-3 1 11-16,-5 2-9 16,-3 0-1-16,-2 0-2 0,-2 0-2 15,0 11 15 1,6 2 10-16,3 3-4 0,4 2-15 16,4-2-6-16,2-3-1 15,3-2-13-15,4-5 1 16,1-5 5-16,1-1-4 15,3 0 1-15,-4 0-11 16,1 0 22-16,-4 0-21 16,-3 0 17-16,-2 0 4 15,-1 0-8-15,-3 0 6 16,-1 0-10-16,-3 0-8 16,2 0-30-16,-3 0 34 15,0 0-6-15,2 0 1 16,0 0 9-16,6 0-1 15,2 1 3-15,1 1-20 0,0-2 23 16,-3 0 7-16,1 0 31 16,4 0 3-16,0 0-34 15,6 0-12-15,-2-4 11 16,-1-1-35-16,-8 3 27 16,-1-1 9-16,-9 1 23 15,-3 2-20-15,-5 0-3 16,-6 0-259-16</inkml:trace>
  <inkml:trace contextRef="#ctx0" brushRef="#br1" timeOffset="139715.07">10868 9097 248 0,'0'-2'201'0,"0"2"-135"16,0 0 42-16,0-1-21 16,0 1-27-16,0 0-27 15,0 0-11-15,0 0-10 16,0 0-6-16,0 0-4 15,0 0-1-15,0 0 4 16,-7 1-5-16,-6 10 1 16,-3 2-1-16,-4 6 1 0,-6 3 2 15,-5 4-3-15,-6 3 0 16,-4 6 0-16,-6 2-2 16,2-2 1-16,-3 4-2 15,6-2-2-15,2 0-2 16,3-4 5-16,1-2 2 15,3-1 0-15,2-4 0 16,4-6-1-16,10-5 0 16,6-1-8-16,5-6-31 15,6-1-14-15,0-4-31 16,0 0-30-16,9-3 0 16,13 0-147-16</inkml:trace>
  <inkml:trace contextRef="#ctx0" brushRef="#br1" timeOffset="140292.49">11370 9248 340 0,'0'0'90'0,"0"0"-16"15,0 0 7-15,0 0-16 16,0 0-30-16,0 0-3 16,-415 256-10-16,370-224-1 15,11-1-13-15,4-4-7 16,8-2 0-16,4-4-1 15,3-4-1-15,6-2-31 16,1-1-26-16,5-6-4 16,3-3-60-16,0-5-167 0</inkml:trace>
  <inkml:trace contextRef="#ctx0" brushRef="#br1" timeOffset="141015.26">12030 9258 204 0,'0'0'129'0,"0"0"-91"16,0 0 63-16,0 0 23 15,0 0-17-15,0 0-41 0,2-13-35 16,-18 13-14-16,-11 19 0 15,-6 6 8-15,-9 10 4 16,-7 8-5-16,-6 3-14 16,-1 4-4-16,-3-1-5 15,-2-1 0-15,-1-4 0 16,7-9-1-16,8-5-1 16,8-6 1-16,9-6 0 15,5-3-1-15,8-5-11 16,4-3-29-16,10-4-59 15,3-3-89-15,13 0-191 16</inkml:trace>
  <inkml:trace contextRef="#ctx0" brushRef="#br1" timeOffset="141551.29">12999 9310 465 0,'0'0'55'16,"0"0"20"-16,0 0-28 0,0 0 22 16,0 0 0-16,0 0-19 15,-179 100-12-15,125-66-5 16,-6 3 8-16,-1 0-1 16,0 0-6-16,1 1-3 15,4-2-18-15,-1-1-13 16,5-2 3-16,7-5-3 15,5-4 0-15,7-4-8 16,12-6-14-16,9-5-33 16,12-7-62-16,0-2-135 15,27 0-182-15</inkml:trace>
  <inkml:trace contextRef="#ctx0" brushRef="#br1" timeOffset="141976.6">13679 9422 538 0,'0'0'36'0,"0"0"31"16,0 0 25-16,0 0-17 15,0 0-13-15,0 0-29 16,-288 202 9-16,236-175-17 15,-5 2-6-15,-2-1 1 16,-1 0-1-16,2 1-8 16,1-1-6-16,6-3-5 15,9-1 0-15,10-3-8 16,9-3-36-16,13-7-26 16,10-6-10-16,0-5-82 15,18 0-72-15</inkml:trace>
  <inkml:trace contextRef="#ctx0" brushRef="#br1" timeOffset="142384.75">14479 9416 520 0,'0'0'67'0,"0"0"-13"16,0 0 66-16,0 0-18 15,0 0-26-15,0 0-10 16,-290 174-30-16,238-140-24 16,0-1-4-16,1 0-5 15,1 2-2-15,-1-3-1 16,6 1 0-16,-1-2 0 16,6-1-10-16,4-5-9 15,6-2-23-15,12-5-15 16,9-5-22-16,9-6-51 0,3-6-76 15,24-1-206-15</inkml:trace>
  <inkml:trace contextRef="#ctx0" brushRef="#br1" timeOffset="142859.2">15293 9578 762 0,'0'0'56'0,"0"0"25"16,0 0-3-16,0 0-15 15,0 0-20-15,0 0-14 16,-290 182-11-16,240-148 2 16,-2 0-8-16,1 0-8 15,3-2-3-15,4 2-1 16,2-4-5-16,6-2-22 16,3-3-26-16,9-2-46 15,10-4-59-15,12-10-152 16</inkml:trace>
  <inkml:trace contextRef="#ctx0" brushRef="#br1" timeOffset="143563.2">16454 9597 369 0,'0'0'151'0,"0"0"-82"16,0 0 51-16,0 0-21 16,0 0-40-16,0 0-39 15,-45 3 1-15,17 14 13 16,-5 5 13-16,-10 5-19 16,-6 7-5-16,-11 1-8 15,-7 5-9-15,-4 0-2 0,2 0-4 16,5-1 4-1,2-3-3-15,4-4-2 0,7-2-3 16,8-5 0-16,10-4-21 16,20-5-46-16,13-8-35 15,1-3-136-15,32-5-262 16</inkml:trace>
  <inkml:trace contextRef="#ctx0" brushRef="#br1" timeOffset="144066.99">17248 9660 340 0,'0'0'94'15,"0"0"-20"-15,0 0 52 16,0 0-40-16,0 0-19 16,0 0-35-16,-213 151-5 15,150-111 9-15,-4-1-25 16,-5 1-7-16,1-1-1 15,0-1-5-15,7 1 2 0,5-3-2 16,6-3-14 0,10-4-22-16,10-5-32 0,9-6-18 15,15-3-40-15,9-8-85 16</inkml:trace>
  <inkml:trace contextRef="#ctx0" brushRef="#br1" timeOffset="144483.93">17888 9750 326 0,'0'0'133'0,"0"0"-93"16,0 0 42-16,0 0 22 15,0 0-43-15,0 0-21 16,0 0-5-16,-176 151-6 0,124-112-19 16,-4 0-2-16,-3 2-7 15,-1 1 1-15,-1 1-2 16,3-2-12-16,3-4-50 16,7-1-21-16,6-4-22 15,11-5-18-15,11-3-78 16</inkml:trace>
  <inkml:trace contextRef="#ctx0" brushRef="#br1" timeOffset="145048.79">18470 9895 481 0,'0'0'113'16,"0"0"-93"-16,0 0 45 16,0 0 32-16,0 0-43 15,0 0-11-15,-99 67-5 16,58-37 2-16,-6 6-9 16,-3-1-1-16,-4 5-2 15,3-1-13-15,2-3-5 0,1-2-5 16,6-3-4-16,4-3 1 15,0-2-2-15,7-4-23 16,1-2-36-16,8-3-35 16,6-6-79-16,9-4-82 15</inkml:trace>
  <inkml:trace contextRef="#ctx0" brushRef="#br1" timeOffset="-202937.82">3673 7613 174 0,'-2'-4'112'0,"1"2"-83"15,-1-2 62-15,-1 1-22 16,2 2 24-16,-2-1-23 16,1 2-17-16,1-1-11 15,1 1 16-15,-2 0-12 16,2-1-15-16,-1 1-4 15,1-2-3-15,-2 0-13 16,1 2 4-16,-1-1 1 16,0 0 5-16,0-2-5 15,1 2 1-15,1 1 8 16,0 0-6-16,0 0-7 16,-2 0-1-16,2 0-3 0,0 0 6 15,0 0 4 1,0 0-1-16,0 0-4 0,0 0-5 15,0 0-4-15,0 0 0 16,0 0-4-16,2 1-6 16,8 15 6-16,2 2 1 15,0 4-1-15,3 4 3 16,-2-1-3-16,2-1 3 16,-3 1 1-16,4-3-2 15,-4-4 4-15,0 1-6 16,-3-4 0-16,-3-4 1 15,-1-2-1-15,-4-1 0 0,-1-5 0 16,0-1-3 0,0-2-34-16,0 0-47 0,0 0-74 15,0 0-150-15</inkml:trace>
  <inkml:trace contextRef="#ctx0" brushRef="#br1" timeOffset="-202397.31">3856 7546 115 0,'0'0'158'15,"0"0"-142"-15,0 0 50 16,0 0 46-16,0 0 6 0,0 0-31 16,2-3-10-16,-2 3-13 15,0 0-12-15,0 0-10 16,0 0-4-16,0 0-6 16,-2 0-16-16,-7 5-13 15,-3 10-3-15,-4 5 7 16,1 3 28-16,-3-1-13 15,-1 1 5-15,1 0-1 16,-3-1 8-16,3-1-9 16,2-3-4-16,1-2-9 15,3-2-3-15,3-4-6 16,3-2-3-16,2-2-2 16,4-2-74-16,0-2-151 15,0-2-160-15</inkml:trace>
  <inkml:trace contextRef="#ctx0" brushRef="#br1" timeOffset="-201910.95">3891 7785 513 0,'0'0'87'0,"0"0"-16"16,0 0 46-16,0 0-26 16,0 0-34-16,0 0-16 15,0 10 8-15,0 1 5 0,-2 2-24 16,2-2-8-1,0 2-3-15,0-2-2 0,0-1-3 16,0-3-7-16,0-1-3 16,0-4 0-16,5 0-4 15,0-2-4-15,3 0-26 16,1-2-58-16,3-10-122 16,-3-4-369-16</inkml:trace>
  <inkml:trace contextRef="#ctx0" brushRef="#br1" timeOffset="-201730.7">3891 7785 861 0,'1'-90'145'0,"-1"90"-140"16,0 0 66-16,0 0-11 15,0 0-60-15,0 0-13 16,-3-2-100-16,12 0-156 15,0 0-390-15</inkml:trace>
  <inkml:trace contextRef="#ctx0" brushRef="#br1" timeOffset="-201461.7">4016 7486 479 0,'0'0'96'15,"0"0"-66"-15,0 0 81 16,0 0 5-16,0 0-56 16,0 0 18-16,43 222-23 15,-56-176-27-15,-2-3-15 16,-3-4-1-16,-2-7-10 15,0-3-2-15,-3-2-43 16,1-9-97-16,-2-8-196 16</inkml:trace>
  <inkml:trace contextRef="#ctx0" brushRef="#br1" timeOffset="-201100.03">3637 7504 612 0,'0'0'90'0,"0"0"17"16,0 0-10-16,0 0 16 16,0 0-36-16,0 0-38 15,0 0-32-15,-21 42-4 16,11 1 43-16,-4 3-16 16,7 1-12-16,2-1-8 15,4-3-6-15,1-4-3 16,0-2-1-16,3-5-14 15,10-4-70-15,2-8-154 16,3-8-493-16</inkml:trace>
  <inkml:trace contextRef="#ctx0" brushRef="#br1" timeOffset="-200037.25">3982 7595 941 0,'0'0'146'0,"0"0"-146"15,0 0-3-15,0 0-3 16,0 0-68-16,0 0-60 16,19 0-171-16</inkml:trace>
  <inkml:trace contextRef="#ctx0" brushRef="#br1" timeOffset="-193753.02">3686 7304 141 0,'0'0'90'0,"0"0"-30"15,0 0-3-15,0 0-7 16,0 0-6-16,0 0-11 15,0 0-13-15,-3-2-2 16,3 1-5-16,0 1 1 0,-4 0 5 16,1 0-12-16,3 0-2 15,-3-2-1-15,1 2-4 16,1 0-11-16,1 0 6 16,0 0 5-16,0 0 2 15,0 0-1-15,0 0 4 16,0 0 6-16,0 0 1 15,0 0 7-15,0 0 0 16,0 0-10-16,0 0 3 16,0 0 2-16,0 0 3 15,-3 0 2-15,0 0 10 16,-2 0 2-16,-1 2 5 16,-1 3-8-16,1-2 2 15,-3 2-20-15,0-1 4 16,-1 3-10-16,-2 0-2 0,-3-1 0 15,4 1-1-15,-1-1 1 16,-1 0-2-16,1 2 0 16,-1 1 1-16,-1 1 0 15,-2 0-1-15,1 0 2 16,-1 0-1-16,-1-2-1 16,2 1 4-16,2-1 1 15,2-1-1-15,-2 1-2 16,1-1-1-16,-3 0-1 15,0 2 0-15,0 0 1 16,0-1-2-16,-1 1 1 16,-1-1 0-16,-2 2 1 0,4-2-1 15,-3-1 0-15,0 2 0 16,3-2 0-16,0 0 0 16,-1 0 0-16,1 1 0 15,-1-2 1-15,2 0-1 16,-1 1 0-16,0-1 0 15,2 1 0-15,-1-2 0 16,1 1 0-16,3-1 0 16,-1 0-1-16,4 0 1 15,-2 1-1-15,1-2 1 16,-1 2 0-16,-1-2 1 16,1 0-1-16,4-1 0 15,-1 0 1-15,1-1-1 0,2 0 0 16,1 0 1-1,1-2 1-15,1 0 2 0,0 0 3 16,0 0 5-16,0 0 7 16,0 1-6-16,0-1-3 15,0 0-3-15,0 0-1 16,0 0-1-16,0 0 3 16,0 0 2-16,0 0 0 15,0 0-2-15,0 0 3 16,7-5-7-16,2-5-4 15,0 0 0-15,3-2 0 16,1 0 0-16,1-1-1 0,2-1 1 16,-4 0 0-1,4 1-1-15,-5 3 0 0,0 2-2 16,-1 0 0-16,-4 3 3 16,-2 1 0-16,-2 1 0 15,-1 0 0-15,1 0 2 16,-2 1-2-16,3 1 3 15,-3-3-2-15,3 3 1 16,-3 1-2-16,0 0 1 16,0 0 3-16,0 0 1 15,0 0-4-15,0 0-2 16,0 0-1-16,-3 0-1 16,-6 6 3-16,-2 2 2 0,-2 4-1 15,1 0-1 1,-1 1 0-16,-1 1 2 0,-2 0-2 15,5 1 0 1,-2 1 1-16,1-2-1 0,3-1 1 16,1 0-1-16,4-3 1 15,1-2-1-15,3-1 0 16,-3-3 0-16,3-1 0 16,0-2 0-16,0 1 1 15,0-2-1-15,0 0 2 16,0 0-1-16,0 0-1 15,0 0-1-15,0 0 1 16,0 0-3-16,6 0 3 16,3 0 4-16,0 0-2 0,6 0 0 15,-2 0-2-15,2-3 1 16,2-3-1-16,2 1 1 16,-1-1-1-16,1 1-1 15,-1-1 1-15,-1 2 0 16,-3-1 0-16,-3 0-2 15,-5 3 2-15,2 1 1 16,-1-1-1-16,-4 2 1 16,-3 0 1-16,0 0 8 15,0 0 9-15,0 0 2 16,0 0 0-16,0 0 0 16,0 0-10-16,0 0-11 15,0 0-1-15,0 0-39 0,-2 0-77 16,-6-1-188-1</inkml:trace>
  <inkml:trace contextRef="#ctx0" brushRef="#br1" timeOffset="-193457.44">3113 7497 231 0,'0'0'379'16,"0"0"-333"-16,0 0-10 16,0 0 3-16,0 0 15 15,0 0 29-15,0 0-21 16,0 65-8-16,0-44-14 15,2 0-20-15,1-1-11 16,3-5-9-16,1-6-48 16,-1-8-248-16</inkml:trace>
  <inkml:trace contextRef="#ctx0" brushRef="#br1" timeOffset="-192522.65">2515 7497 501 0,'0'0'130'15,"0"0"-65"-15,0 0 44 16,0 0-12-16,0 0-21 16,0 0-23-16,1-6-20 15,-1 6-15-15,5 8-13 16,1 10 4-16,0 5 24 15,4 3-15-15,-1-1-9 16,-1 1-4-16,1-5 2 0,1 0-4 16,4-4-1-16,-1 0-1 15,-4-4-1-15,0-5 2 16,-3-1 1-16,-2-6-3 16,-1 1 2-16,-3-1-1 15,0-1 0-15,0 0 1 16,0 0 1-16,0 0 3 15,0 0 2-15,0 0 0 16,0 0 23-16,2-3 21 16,1-8-28-16,0-4-24 15,1-3-1-15,2-4-1 16,-1 0-3-16,2-5 0 16,-1 0-1-16,2-1 2 15,-1 1 0-15,-1 3 0 16,1 4 4-16,-2 3 2 0,-2 4-2 15,0 2 0-15,-3 4 3 16,0 3 3-16,0 3 3 16,0 1-2-16,0 0-5 15,0 0-2-15,0 0-2 16,0 0-9-16,0 0-11 16,0 0-33-16,0 0-73 15,0 0-212-15</inkml:trace>
  <inkml:trace contextRef="#ctx0" brushRef="#br1" timeOffset="-191731.17">2378 7361 499 0,'0'0'249'0,"0"0"-171"16,0 0 8-16,0 0 23 15,0 0-42-15,0 0-25 16,-5 0-25-16,11 0-11 16,12 0-5-16,10 0 1 15,7-4 0-15,5-4-2 16,3-1-1-16,-2 0-2 15,-4 0-2-15,-3 1-8 16,-5 2 3-16,-10 0-20 0,-4 2 6 16,-5 2 9-16,-7 1 2 15,-3 1 13-15,0 0 7 16,-1-3 17-16,-14 2 0 16,3-4-17-16,-3 3 6 15,-3-1 0-15,2 0 6 16,1 2-13-16,0-1-1 15,6 1-5-15,4 1 1 16,2 0 0-16,3 0-1 16,0 0-1-16,0 0-8 15,0-2-13-15,0 2 7 16,0-1-3-16,0-2-8 16,5 3 5-16,7-1 16 15,3 1 3-15,0 0-1 16,4 0 1-16,-1 0-5 0,3 0 0 15,1 0 6 1,-2 1-3-16,-1 3 4 0,-8-1 0 16,-7-1 2-16,-4 0-2 15,0-2 25-15,0 2 22 16,-7 2 1-16,-5 2-20 16,1 2 2-16,-2 2-10 15,4 2-12-15,0-1-8 16,0 0-1-16,6 2-23 15,3-5-111-15,0-5-283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61">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3.xml"/><Relationship Id="rId2" Type="http://schemas.openxmlformats.org/officeDocument/2006/relationships/notesSlide" Target="../notesSlides/notesSlide29.xml"/><Relationship Id="rId16" Type="http://schemas.openxmlformats.org/officeDocument/2006/relationships/image" Target="../media/image113.png"/><Relationship Id="rId20" Type="http://schemas.openxmlformats.org/officeDocument/2006/relationships/image" Target="../media/image106.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2.xml"/><Relationship Id="rId10" Type="http://schemas.openxmlformats.org/officeDocument/2006/relationships/image" Target="../media/image108.png"/><Relationship Id="rId19" Type="http://schemas.openxmlformats.org/officeDocument/2006/relationships/customXml" Target="../ink/ink4.xml"/><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0.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png"/><Relationship Id="rId14" Type="http://schemas.openxmlformats.org/officeDocument/2006/relationships/customXml" Target="../ink/ink5.xml"/></Relationships>
</file>

<file path=ppt/slides/_rels/slide3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1.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122.png"/><Relationship Id="rId4" Type="http://schemas.openxmlformats.org/officeDocument/2006/relationships/image" Target="../media/image92.png"/><Relationship Id="rId9"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343491" y="4213071"/>
                <a:ext cx="3839889" cy="64524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en-US">
                                  <a:latin typeface="Cambria Math" panose="02040503050406030204" pitchFamily="18" charset="0"/>
                                </a:rPr>
                                <m:t>𝑑</m:t>
                              </m:r>
                            </m:e>
                            <m:sup>
                              <m:r>
                                <a:rPr lang="en-US">
                                  <a:latin typeface="Cambria Math" panose="02040503050406030204" pitchFamily="18" charset="0"/>
                                </a:rPr>
                                <m:t>2</m:t>
                              </m:r>
                            </m:sup>
                          </m:sSup>
                          <m:r>
                            <a:rPr lang="ru-RU">
                              <a:latin typeface="Cambria Math" panose="02040503050406030204" pitchFamily="18" charset="0"/>
                            </a:rPr>
                            <m:t>𝑝</m:t>
                          </m:r>
                        </m:num>
                        <m:den>
                          <m:r>
                            <a:rPr lang="en-US">
                              <a:latin typeface="Cambria Math" panose="02040503050406030204" pitchFamily="18" charset="0"/>
                            </a:rPr>
                            <m:t>𝑑</m:t>
                          </m:r>
                          <m:sSubSup>
                            <m:sSubSupPr>
                              <m:ctrlPr>
                                <a:rPr lang="en-US" i="1">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en-US">
                              <a:latin typeface="Cambria Math" panose="02040503050406030204" pitchFamily="18" charset="0"/>
                            </a:rPr>
                            <m:t>𝑑</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en-US">
                                  <a:latin typeface="Cambria Math" panose="02040503050406030204" pitchFamily="18" charset="0"/>
                                </a:rPr>
                                <m:t>𝑑</m:t>
                              </m:r>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343491" y="4213071"/>
                <a:ext cx="3839889" cy="645241"/>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4480560" y="4320540"/>
            <a:ext cx="834390"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Рукописный ввод 5">
                <a:extLst>
                  <a:ext uri="{FF2B5EF4-FFF2-40B4-BE49-F238E27FC236}">
                    <a16:creationId xmlns:a16="http://schemas.microsoft.com/office/drawing/2014/main" id="{159396CB-84BB-43E1-9E6C-4F9C6A608D07}"/>
                  </a:ext>
                </a:extLst>
              </p14:cNvPr>
              <p14:cNvContentPartPr/>
              <p14:nvPr/>
            </p14:nvContentPartPr>
            <p14:xfrm>
              <a:off x="854280" y="581400"/>
              <a:ext cx="9863280" cy="3153600"/>
            </p14:xfrm>
          </p:contentPart>
        </mc:Choice>
        <mc:Fallback xmlns="">
          <p:pic>
            <p:nvPicPr>
              <p:cNvPr id="6" name="Рукописный ввод 5">
                <a:extLst>
                  <a:ext uri="{FF2B5EF4-FFF2-40B4-BE49-F238E27FC236}">
                    <a16:creationId xmlns:a16="http://schemas.microsoft.com/office/drawing/2014/main" id="{159396CB-84BB-43E1-9E6C-4F9C6A608D07}"/>
                  </a:ext>
                </a:extLst>
              </p:cNvPr>
              <p:cNvPicPr/>
              <p:nvPr/>
            </p:nvPicPr>
            <p:blipFill>
              <a:blip r:embed="rId20"/>
              <a:stretch>
                <a:fillRect/>
              </a:stretch>
            </p:blipFill>
            <p:spPr>
              <a:xfrm>
                <a:off x="844920" y="572040"/>
                <a:ext cx="9882000" cy="3172320"/>
              </a:xfrm>
              <a:prstGeom prst="rect">
                <a:avLst/>
              </a:prstGeom>
            </p:spPr>
          </p:pic>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124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29609</TotalTime>
  <Words>2254</Words>
  <Application>Microsoft Office PowerPoint</Application>
  <PresentationFormat>Широкоэкранный</PresentationFormat>
  <Paragraphs>330</Paragraphs>
  <Slides>33</Slides>
  <Notes>33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33</vt:i4>
      </vt:variant>
    </vt:vector>
  </HeadingPairs>
  <TitlesOfParts>
    <vt:vector size="42"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1521</cp:revision>
  <dcterms:created xsi:type="dcterms:W3CDTF">2006-04-24T07:21:38Z</dcterms:created>
  <dcterms:modified xsi:type="dcterms:W3CDTF">2020-10-04T19:58:21Z</dcterms:modified>
</cp:coreProperties>
</file>